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B32461A-250E-4A29-9E9B-599CA3838FA1}" type="datetime1">
              <a:rPr lang="en-US" smtClean="0"/>
              <a:pPr/>
              <a:t>2/7/2012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2/7/2012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2/7/2012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2/7/2012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2/7/2012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6892" y="2552252"/>
            <a:ext cx="7262308" cy="4534348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s-US" dirty="0" smtClean="0"/>
          </a:p>
        </p:txBody>
      </p:sp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1524000" y="2286000"/>
            <a:ext cx="3886200" cy="3810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US"/>
          </a:p>
        </p:txBody>
      </p:sp>
      <p:sp>
        <p:nvSpPr>
          <p:cNvPr id="12293" name="Oval 5"/>
          <p:cNvSpPr>
            <a:spLocks noChangeArrowheads="1"/>
          </p:cNvSpPr>
          <p:nvPr/>
        </p:nvSpPr>
        <p:spPr bwMode="auto">
          <a:xfrm>
            <a:off x="4038600" y="2362200"/>
            <a:ext cx="3962400" cy="3810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US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066800" y="1784866"/>
            <a:ext cx="3124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err="1"/>
              <a:t>Características</a:t>
            </a:r>
            <a:r>
              <a:rPr lang="en-US" sz="1400" dirty="0"/>
              <a:t> </a:t>
            </a:r>
            <a:r>
              <a:rPr lang="en-US" sz="1400" dirty="0" smtClean="0"/>
              <a:t>de: </a:t>
            </a:r>
            <a:r>
              <a:rPr lang="en-US" b="1" dirty="0" err="1" smtClean="0"/>
              <a:t>Fútbol</a:t>
            </a:r>
            <a:endParaRPr lang="en-US" b="1" dirty="0"/>
          </a:p>
        </p:txBody>
      </p:sp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4038600" y="4724400"/>
            <a:ext cx="2209800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  </a:t>
            </a:r>
            <a:r>
              <a:rPr lang="en-US" sz="1400" dirty="0"/>
              <a:t>  </a:t>
            </a:r>
            <a:r>
              <a:rPr lang="en-US" sz="900" b="1" dirty="0" smtClean="0"/>
              <a:t>similarities</a:t>
            </a:r>
            <a:endParaRPr lang="en-US" sz="1400" b="1" dirty="0" smtClean="0"/>
          </a:p>
          <a:p>
            <a:pPr>
              <a:spcBef>
                <a:spcPct val="50000"/>
              </a:spcBef>
            </a:pPr>
            <a:r>
              <a:rPr lang="en-US" sz="1400" b="1" dirty="0" smtClean="0"/>
              <a:t> </a:t>
            </a:r>
            <a:endParaRPr lang="en-US" sz="1400" b="1" dirty="0"/>
          </a:p>
        </p:txBody>
      </p:sp>
      <p:sp>
        <p:nvSpPr>
          <p:cNvPr id="12296" name="Text Box 9"/>
          <p:cNvSpPr txBox="1">
            <a:spLocks noChangeArrowheads="1"/>
          </p:cNvSpPr>
          <p:nvPr/>
        </p:nvSpPr>
        <p:spPr bwMode="auto">
          <a:xfrm>
            <a:off x="4876800" y="1800255"/>
            <a:ext cx="3276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err="1"/>
              <a:t>Características</a:t>
            </a:r>
            <a:r>
              <a:rPr lang="en-US" sz="1400" dirty="0"/>
              <a:t> de </a:t>
            </a:r>
            <a:r>
              <a:rPr lang="en-US" sz="1400" dirty="0" smtClean="0"/>
              <a:t>: </a:t>
            </a:r>
            <a:r>
              <a:rPr lang="en-US" sz="1600" b="1" dirty="0" err="1" smtClean="0"/>
              <a:t>Fútbol</a:t>
            </a:r>
            <a:endParaRPr lang="en-US" sz="1600" b="1" dirty="0" smtClean="0"/>
          </a:p>
          <a:p>
            <a:pPr>
              <a:spcBef>
                <a:spcPct val="50000"/>
              </a:spcBef>
            </a:pPr>
            <a:r>
              <a:rPr lang="en-US" sz="1600" b="1" dirty="0"/>
              <a:t> </a:t>
            </a:r>
            <a:r>
              <a:rPr lang="en-US" sz="1600" b="1" dirty="0" smtClean="0"/>
              <a:t>                             </a:t>
            </a:r>
            <a:r>
              <a:rPr lang="en-US" sz="1600" b="1" dirty="0" err="1" smtClean="0"/>
              <a:t>americano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19100" y="342364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Actividad</a:t>
            </a:r>
            <a:r>
              <a:rPr lang="en-US" sz="2000" b="1" dirty="0" smtClean="0"/>
              <a:t> C: </a:t>
            </a:r>
            <a:r>
              <a:rPr lang="en-US" sz="2000" b="1" dirty="0" err="1" smtClean="0"/>
              <a:t>Diagrama</a:t>
            </a:r>
            <a:r>
              <a:rPr lang="en-US" sz="2000" b="1" dirty="0" smtClean="0"/>
              <a:t> de Venn</a:t>
            </a:r>
          </a:p>
          <a:p>
            <a:r>
              <a:rPr lang="en-US" sz="2000" dirty="0" smtClean="0"/>
              <a:t>Using the below graphic organizer, describe the </a:t>
            </a:r>
            <a:r>
              <a:rPr lang="en-US" sz="2000" b="1" u="sng" dirty="0" smtClean="0"/>
              <a:t>similarities</a:t>
            </a:r>
            <a:r>
              <a:rPr lang="en-US" sz="2000" dirty="0" smtClean="0"/>
              <a:t> and </a:t>
            </a:r>
            <a:r>
              <a:rPr lang="en-US" sz="2000" b="1" u="sng" dirty="0" smtClean="0"/>
              <a:t>differences</a:t>
            </a:r>
            <a:r>
              <a:rPr lang="en-US" sz="2000" dirty="0" smtClean="0"/>
              <a:t> of each sport that you are able to capture from the movie and </a:t>
            </a:r>
            <a:r>
              <a:rPr lang="en-US" sz="2000" smtClean="0"/>
              <a:t>the article </a:t>
            </a:r>
            <a:r>
              <a:rPr lang="en-US" sz="2000" dirty="0" smtClean="0"/>
              <a:t>– example: </a:t>
            </a:r>
            <a:r>
              <a:rPr lang="en-US" sz="2000" u="sng" dirty="0" smtClean="0"/>
              <a:t>both teams use a ball to play</a:t>
            </a:r>
            <a:endParaRPr lang="en-US" sz="2000" u="sng" dirty="0"/>
          </a:p>
        </p:txBody>
      </p:sp>
    </p:spTree>
    <p:extLst>
      <p:ext uri="{BB962C8B-B14F-4D97-AF65-F5344CB8AC3E}">
        <p14:creationId xmlns:p14="http://schemas.microsoft.com/office/powerpoint/2010/main" val="170080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530</TotalTime>
  <Words>55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Austin</vt:lpstr>
      <vt:lpstr>PowerPoint Presentation</vt:lpstr>
    </vt:vector>
  </TitlesOfParts>
  <Company>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Liliana</dc:creator>
  <cp:lastModifiedBy>Liliana</cp:lastModifiedBy>
  <cp:revision>51</cp:revision>
  <dcterms:created xsi:type="dcterms:W3CDTF">2011-11-21T14:20:22Z</dcterms:created>
  <dcterms:modified xsi:type="dcterms:W3CDTF">2012-02-08T04:39:27Z</dcterms:modified>
</cp:coreProperties>
</file>